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209" y="1776918"/>
            <a:ext cx="2475582" cy="330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Figure 1.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Western analysis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different recombinant soluble human and mouse TIE-1 and TIE-2 proteins using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a mouse monoclonal anti-human TIE-1 #8C9 antibody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101-M46]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75196" y="946655"/>
            <a:ext cx="33800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TIE-1 #8C9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2012-11-19T13:34:28Z</dcterms:created>
  <dcterms:modified xsi:type="dcterms:W3CDTF">2015-03-18T09:09:33Z</dcterms:modified>
</cp:coreProperties>
</file>